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0D4-92BE-458D-9B25-B1D74B1A8124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4178-9397-4C61-862E-14F7B920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0D4-92BE-458D-9B25-B1D74B1A8124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4178-9397-4C61-862E-14F7B920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6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ОБРАЗОВАНИЕ</a:t>
            </a:r>
            <a:r>
              <a:rPr lang="ru-RU" alt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«СЕВЕРОДВИНСК»</a:t>
            </a:r>
            <a:endParaRPr lang="ru-RU" alt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3221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Отдельные показатели муниципальных программ </a:t>
            </a:r>
            <a: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  <a:t>по направлению</a:t>
            </a:r>
            <a:b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  <a:t>Инновационное развитие и модернизация экономики»</a:t>
            </a:r>
            <a:b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</a:br>
            <a:endParaRPr lang="ru-RU" altLang="ru-RU" sz="1800" b="1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168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Отдельные показатели муниципальных программ </a:t>
            </a:r>
            <a: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  <a:t>по направлению</a:t>
            </a:r>
            <a:b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  <a:t>Совершенствование системы управления»</a:t>
            </a:r>
            <a:b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</a:br>
            <a:endParaRPr lang="ru-RU" altLang="ru-RU" sz="1800" b="1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992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Оценка качества планирования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показателей муниципальных программ</a:t>
            </a:r>
            <a:endParaRPr lang="ru-RU" alt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529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Tahoma" panose="020B0604030504040204" pitchFamily="34" charset="0"/>
                <a:cs typeface="Tahoma" panose="020B0604030504040204" pitchFamily="34" charset="0"/>
              </a:rPr>
              <a:t>Финансовое обеспечение </a:t>
            </a:r>
            <a:br>
              <a:rPr lang="ru-RU" altLang="ru-RU" sz="28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муниципальных программ Северодвинска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071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200" b="1" smtClean="0">
                <a:latin typeface="Tahoma" panose="020B0604030504040204" pitchFamily="34" charset="0"/>
                <a:cs typeface="Tahoma" panose="020B0604030504040204" pitchFamily="34" charset="0"/>
              </a:rPr>
              <a:t>Выполнение плановых расходов муниципальных </a:t>
            </a:r>
            <a:br>
              <a:rPr lang="ru-RU" altLang="ru-RU" sz="22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b="1" smtClean="0">
                <a:latin typeface="Tahoma" panose="020B0604030504040204" pitchFamily="34" charset="0"/>
                <a:cs typeface="Tahoma" panose="020B0604030504040204" pitchFamily="34" charset="0"/>
              </a:rPr>
              <a:t>программ по источникам финансирования</a:t>
            </a:r>
            <a:endParaRPr lang="ru-RU" altLang="ru-RU" sz="22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4750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Финансирование муниципальных программ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за счет привлеченных средств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4644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Общие итоги оценки эффективности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реализации муниципальных программ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4475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Рейтинг эффективности муниципальных программ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83469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Рейтинг эффективности муниципальных программ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424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endParaRPr lang="ru-RU" altLang="ru-RU" sz="3200" b="1" smtClean="0">
              <a:solidFill>
                <a:srgbClr val="00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4518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Tahoma" panose="020B0604030504040204" pitchFamily="34" charset="0"/>
                <a:cs typeface="Tahoma" panose="020B0604030504040204" pitchFamily="34" charset="0"/>
              </a:rPr>
              <a:t>   НОРМАТИВНАЯ ПРАВОВАЯ БАЗА</a:t>
            </a:r>
            <a:endParaRPr lang="ru-RU" altLang="ru-RU" sz="28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184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Целевые направления реализации муниципальных программ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7869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	</a:t>
            </a: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Организация мониторинга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муниципальных программ Северодвинска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621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Оценка выполнения планов реализации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муниципальных программ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5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Методика оценки эффективности реализации муниципальной программы</a:t>
            </a:r>
            <a:endParaRPr lang="ru-RU" alt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9805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Индекс достижения плановых значений показателей </a:t>
            </a:r>
            <a:endParaRPr lang="ru-RU" altLang="ru-RU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565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Отдельные показатели муниципальных программ </a:t>
            </a:r>
            <a: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  <a:t>по направлению 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  <a:t>Повышение качества жизни населения»</a:t>
            </a:r>
            <a:b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</a:br>
            <a:endParaRPr lang="ru-RU" altLang="ru-RU" sz="1800" b="1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4668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Отдельные показатели муниципальных программ </a:t>
            </a:r>
            <a: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800" b="1" smtClean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altLang="ru-RU" sz="1800" smtClean="0">
                <a:latin typeface="Tahoma" panose="020B0604030504040204" pitchFamily="34" charset="0"/>
                <a:cs typeface="Tahoma" panose="020B0604030504040204" pitchFamily="34" charset="0"/>
              </a:rPr>
              <a:t>по направлению 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  <a:t>Повышение качества жизни населения»</a:t>
            </a:r>
            <a:br>
              <a:rPr lang="ru-RU" altLang="ru-RU" sz="1800" b="1" smtClean="0">
                <a:solidFill>
                  <a:srgbClr val="7030A0"/>
                </a:solidFill>
                <a:latin typeface="Tahoma" panose="020B0604030504040204" pitchFamily="34" charset="0"/>
              </a:rPr>
            </a:br>
            <a:endParaRPr lang="ru-RU" altLang="ru-RU" sz="1800" b="1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75544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Тема Office</vt:lpstr>
      <vt:lpstr>МУНИЦИПАЛЬНОЕ ОБРАЗОВАНИЕ «СЕВЕРОДВИНСК»</vt:lpstr>
      <vt:lpstr>   НОРМАТИВНАЯ ПРАВОВАЯ БАЗА</vt:lpstr>
      <vt:lpstr>Целевые направления реализации муниципальных программ</vt:lpstr>
      <vt:lpstr> Организация мониторинга  муниципальных программ Северодвинска</vt:lpstr>
      <vt:lpstr>Оценка выполнения планов реализации  муниципальных программ</vt:lpstr>
      <vt:lpstr>Методика оценки эффективности реализации муниципальной программы</vt:lpstr>
      <vt:lpstr>Индекс достижения плановых значений показателей </vt:lpstr>
      <vt:lpstr>Отдельные показатели муниципальных программ  по направлению «Повышение качества жизни населения» </vt:lpstr>
      <vt:lpstr>Отдельные показатели муниципальных программ        по направлению «Повышение качества жизни населения» </vt:lpstr>
      <vt:lpstr>Отдельные показатели муниципальных программ  по направлению     «Инновационное развитие и модернизация экономики» </vt:lpstr>
      <vt:lpstr>Отдельные показатели муниципальных программ  по направлению         «Совершенствование системы управления» </vt:lpstr>
      <vt:lpstr>Оценка качества планирования  показателей муниципальных программ</vt:lpstr>
      <vt:lpstr>Финансовое обеспечение  муниципальных программ Северодвинска</vt:lpstr>
      <vt:lpstr>Выполнение плановых расходов муниципальных  программ по источникам финансирования</vt:lpstr>
      <vt:lpstr>Финансирование муниципальных программ  за счет привлеченных средств</vt:lpstr>
      <vt:lpstr>Общие итоги оценки эффективности  реализации муниципальных программ</vt:lpstr>
      <vt:lpstr>Рейтинг эффективности муниципальных программ</vt:lpstr>
      <vt:lpstr>Рейтинг эффективности муниципальных программ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«СЕВЕРОДВИНСК»</dc:title>
  <dc:creator>Дегидь Наталия Александровна</dc:creator>
  <cp:lastModifiedBy>Дегидь Наталия Александровна</cp:lastModifiedBy>
  <cp:revision>1</cp:revision>
  <dcterms:created xsi:type="dcterms:W3CDTF">2019-07-15T11:31:42Z</dcterms:created>
  <dcterms:modified xsi:type="dcterms:W3CDTF">2019-07-15T11:31:42Z</dcterms:modified>
</cp:coreProperties>
</file>