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01" r:id="rId2"/>
    <p:sldId id="339" r:id="rId3"/>
    <p:sldId id="350" r:id="rId4"/>
    <p:sldId id="358" r:id="rId5"/>
    <p:sldId id="359" r:id="rId6"/>
    <p:sldId id="360" r:id="rId7"/>
    <p:sldId id="361" r:id="rId8"/>
    <p:sldId id="362" r:id="rId9"/>
    <p:sldId id="3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CC00"/>
    <a:srgbClr val="FFFF00"/>
    <a:srgbClr val="C20EB9"/>
    <a:srgbClr val="000000"/>
    <a:srgbClr val="FF4B4B"/>
    <a:srgbClr val="F20000"/>
    <a:srgbClr val="CC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86486" autoAdjust="0"/>
  </p:normalViewPr>
  <p:slideViewPr>
    <p:cSldViewPr>
      <p:cViewPr>
        <p:scale>
          <a:sx n="96" d="100"/>
          <a:sy n="96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BF7F2-4D95-404C-B688-E62DD54D66C8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554AA-5BC7-44F1-8B9C-80141465E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2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базе магазина расположен цех по выпечной продукции и готовых блюд,  а также новый проект «Кулинария», где покупателю могут приобрести свежие и вкуснейшие блюда на завтрак, обед или ужин. Анастасия Анатольевна лично руководит мероприятиями по совершенствованию организации производства и его технологии, направляя основные усилия на дальнейшую автоматизацию производственных процессов, предупреждение брака, экономию сырья и электроэнергии, внедрение наиболее прогрессивных форм организации труда.  Благодаря этому, несмотря на высокую конкуренцию, в 2020 году по сравнению с 2019 годом прирост выручки составил 18 %, покупательский поток возрос на 4 %, а средний чек на 14 %.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2-003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492896"/>
            <a:ext cx="8388424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4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FrankRuehl" pitchFamily="34" charset="-79"/>
              </a:rPr>
              <a:t>Новикова Анастасия Анатольевна </a:t>
            </a:r>
          </a:p>
          <a:p>
            <a:endParaRPr lang="ru-RU" sz="2500" b="1" spc="150" dirty="0" smtClean="0">
              <a:ln w="11430"/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5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управляющий магазина №72 </a:t>
            </a:r>
          </a:p>
          <a:p>
            <a:r>
              <a:rPr lang="ru-RU" sz="25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(г. Северодвинск, ул. Гагарина, 13)</a:t>
            </a:r>
            <a:endParaRPr lang="ru-RU" sz="2500" b="1" spc="150" dirty="0">
              <a:ln w="11430"/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968774" cy="132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988840"/>
            <a:ext cx="5004048" cy="24048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работает в Компании более 3 лет в должности управляющий магазина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подчинении коллектив из 60 сотрудников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:\УРС\Отдел по работе с персоналом\61 Федорова С.А\Фото\ТТ\Сотрудники\ТТ 72\УТТ 72, Новикова А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960440" cy="594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8" name="Содержимое 7" descr="GffsLZI5Xc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348880"/>
            <a:ext cx="504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Анатольевна, являясь наставником,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2 года обучила более 30 продавцов и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товароведов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8" name="Содержимое 7" descr="GffsLZI5Xc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132856"/>
            <a:ext cx="504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Анатольевна, являясь наставником,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2 года обучила более 30 продавцов и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товароведов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7" name="Рисунок 2" descr="Изображение выглядит как здание, внутренний, стол, наполн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B16B027-C9B8-4608-903E-0FD194F76D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980728"/>
            <a:ext cx="2993231" cy="4291607"/>
          </a:xfrm>
          <a:prstGeom prst="rect">
            <a:avLst/>
          </a:prstGeom>
        </p:spPr>
      </p:pic>
      <p:pic>
        <p:nvPicPr>
          <p:cNvPr id="9" name="Рисунок 3" descr="Изображение выглядит как внутренний, еда, наполненный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FC0C8BD-23D2-4C99-A34D-003D212319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4664"/>
            <a:ext cx="2984301" cy="2146696"/>
          </a:xfrm>
          <a:prstGeom prst="rect">
            <a:avLst/>
          </a:prstGeom>
        </p:spPr>
      </p:pic>
      <p:pic>
        <p:nvPicPr>
          <p:cNvPr id="10" name="Рисунок 4" descr="Изображение выглядит как внутренний, еда, наполненный, диспле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4499EB7-D09C-43A3-B58D-1B90E8282C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068960"/>
            <a:ext cx="3272333" cy="2343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году по сравнению с 2019 годом прирост выручки составил 18 %,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покупательский поток возрос на 4 %, а средний чек на 14 %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8" name="Рисунок 7" descr="9jm34tFbF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764704"/>
            <a:ext cx="7092280" cy="3989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01317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ежегодной основе Анастасия Анатольевна осуществляет награждение своих сотрудников к профессиональному празднику – Дню работника торговли на уровне предприятия, и ходатайствует на награждение на уровне государственных структур. Также на постоянной основе осуществляются выплаты к юбилейным датам сотрудников – это корпоративная традиция. За 2018, 2019 и 2020 годы материальная помощь к юбилейным датам оказана 4 сотрудникам магазина.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1983EFB9-B8B4-4165-9C34-131645F4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287837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644179EB-EB41-4BA7-A17D-6D351055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341812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4452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целью повышения культуры обслуживания покупателей и создания праздничной новогодней атмосферы в городе ежегодно в декабре магазин №72 украшает торговый зал в новогоднем стиле.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11763654-E38F-46AD-AEE3-5AD75FC3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980728"/>
            <a:ext cx="3814763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8867CBDC-09F4-46A9-8318-ED561868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7385" r="206" b="4192"/>
          <a:stretch>
            <a:fillRect/>
          </a:stretch>
        </p:blipFill>
        <p:spPr bwMode="auto">
          <a:xfrm>
            <a:off x="4265612" y="1029941"/>
            <a:ext cx="4878388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651" t="7385" r="206" b="41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pic>
        <p:nvPicPr>
          <p:cNvPr id="6" name="Рисунок 5" descr="668lObyXV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1"/>
            <a:ext cx="3762418" cy="5016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34076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Анатольевна: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коллективом активно участвует во внутрикорпоративных мероприятиях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 принимала участие во внутреннем конкурсе Компании «Лучший по профессии»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этого Анастасия Анатольевна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занимается благотворительностью со своими детьми( для животных, для детских домов и домов престарелых), участвует в школьной и дошкольной жизни своих детей – состоит в родительских комитетах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318</Words>
  <Application>Microsoft Office PowerPoint</Application>
  <PresentationFormat>Экран (4:3)</PresentationFormat>
  <Paragraphs>27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добрых дел в «Петровском»</dc:title>
  <dc:creator>Суховская Анастасия Вадимовна</dc:creator>
  <cp:lastModifiedBy>user</cp:lastModifiedBy>
  <cp:revision>416</cp:revision>
  <dcterms:created xsi:type="dcterms:W3CDTF">2018-05-03T13:22:33Z</dcterms:created>
  <dcterms:modified xsi:type="dcterms:W3CDTF">2020-12-11T07:56:00Z</dcterms:modified>
</cp:coreProperties>
</file>