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301" r:id="rId2"/>
    <p:sldId id="339" r:id="rId3"/>
    <p:sldId id="350" r:id="rId4"/>
    <p:sldId id="358" r:id="rId5"/>
    <p:sldId id="364" r:id="rId6"/>
    <p:sldId id="359" r:id="rId7"/>
    <p:sldId id="360" r:id="rId8"/>
    <p:sldId id="3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CC00"/>
    <a:srgbClr val="FFFF00"/>
    <a:srgbClr val="C20EB9"/>
    <a:srgbClr val="000000"/>
    <a:srgbClr val="FF4B4B"/>
    <a:srgbClr val="F20000"/>
    <a:srgbClr val="CC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86486" autoAdjust="0"/>
  </p:normalViewPr>
  <p:slideViewPr>
    <p:cSldViewPr>
      <p:cViewPr>
        <p:scale>
          <a:sx n="98" d="100"/>
          <a:sy n="98" d="100"/>
        </p:scale>
        <p:origin x="-4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BF7F2-4D95-404C-B688-E62DD54D66C8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554AA-5BC7-44F1-8B9C-80141465ED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2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54AA-5BC7-44F1-8B9C-80141465EDB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54AA-5BC7-44F1-8B9C-80141465EDB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54AA-5BC7-44F1-8B9C-80141465EDB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554AA-5BC7-44F1-8B9C-80141465EDB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2-003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492896"/>
            <a:ext cx="8388424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400" b="1" spc="150" dirty="0" err="1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FrankRuehl" pitchFamily="34" charset="-79"/>
              </a:rPr>
              <a:t>Корелина</a:t>
            </a:r>
            <a:r>
              <a:rPr lang="ru-RU" sz="3400" b="1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FrankRuehl" pitchFamily="34" charset="-79"/>
              </a:rPr>
              <a:t> Людмила </a:t>
            </a:r>
            <a:r>
              <a:rPr lang="ru-RU" sz="3400" b="1" spc="150" dirty="0" err="1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FrankRuehl" pitchFamily="34" charset="-79"/>
              </a:rPr>
              <a:t>Деонисьевна</a:t>
            </a:r>
            <a:endParaRPr lang="ru-RU" sz="3400" b="1" spc="150" dirty="0" smtClean="0">
              <a:ln w="11430"/>
              <a:solidFill>
                <a:srgbClr val="00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mpact" pitchFamily="34" charset="0"/>
              <a:cs typeface="FrankRuehl" pitchFamily="34" charset="-79"/>
            </a:endParaRPr>
          </a:p>
          <a:p>
            <a:endParaRPr lang="ru-RU" sz="2500" b="1" spc="150" dirty="0" smtClean="0">
              <a:ln w="11430"/>
              <a:solidFill>
                <a:srgbClr val="00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ru-RU" sz="2500" b="1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продавец-консультант магазина №47 </a:t>
            </a:r>
          </a:p>
          <a:p>
            <a:r>
              <a:rPr lang="ru-RU" sz="2500" b="1" spc="150" dirty="0" smtClean="0">
                <a:ln w="11430"/>
                <a:solidFill>
                  <a:srgbClr val="00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(г. Северодвинск, пр. Беломорский 18/6)</a:t>
            </a:r>
            <a:endParaRPr lang="ru-RU" sz="2500" b="1" spc="150" dirty="0">
              <a:ln w="11430"/>
              <a:solidFill>
                <a:srgbClr val="00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88640"/>
            <a:ext cx="2968774" cy="1326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772816"/>
            <a:ext cx="5004048" cy="24048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работает в Компании 10 лет. Начала  трудовую деятельность в магазине в должности продавца-кассира 4 разряда. Затем в 2014 году была переведена на должность продавца-консультанта 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вносит большой вклад  в развитие и повышение уровня квалификации персонала: за 2017-2020 года обучила более 10 продавцов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DCIM\126___02\IMG_6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19702" y="1709090"/>
            <a:ext cx="5234268" cy="348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65313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Деонисьевна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занимается продвижением продукции собственного производства компании (свежая выпечка) и товаров собственных торговых марок. В результате ее работы увеличивается доля в продажах в категории «Готовая продукция», которая закреплена за данным сотрудником (на 7 % за 2020 год по сравнению с 2019 годом)</a:t>
            </a:r>
          </a:p>
        </p:txBody>
      </p:sp>
      <p:pic>
        <p:nvPicPr>
          <p:cNvPr id="2050" name="Picture 2" descr="P:\СУП\изображение_viber_2020-12-08_14-21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764704"/>
            <a:ext cx="7309320" cy="365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ее работы увеличивается доля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продажах в категории «Готовая продукция», которая закреплена за данным сотрудником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7 % за 2020 год по сравнению с 2019 годом)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:\DCIM\126___02\IMG_6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4428491" cy="2952328"/>
          </a:xfrm>
          <a:prstGeom prst="rect">
            <a:avLst/>
          </a:prstGeom>
          <a:noFill/>
        </p:spPr>
      </p:pic>
      <p:pic>
        <p:nvPicPr>
          <p:cNvPr id="3075" name="Picture 3" descr="E:\DCIM\126___02\IMG_6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4283968" cy="2855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1628800"/>
            <a:ext cx="5004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Деонисьевна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успешно проходит обучение и тренинги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компании, эффективно применяя полученные знания в работе: проводит дегустации, гастрономические фестивали, сама распространяет листовки с описанием продукции и рецептами ее приготовления, что влияет на качество обслуживания покупателей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SL54jA_5k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60648"/>
            <a:ext cx="3298676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01134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Покупатели ценят Людмилу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Деонисьевну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2019 – 2020 году в книге отзывов и предложений размещено 6 благодарностей, в группе в социальной сети «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Вконтакте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3 благодарности, а также 4 звонка с благодарностями на горячую линию.</a:t>
            </a:r>
            <a:endParaRPr lang="ru-RU" dirty="0"/>
          </a:p>
        </p:txBody>
      </p:sp>
      <p:pic>
        <p:nvPicPr>
          <p:cNvPr id="4099" name="Picture 3" descr="P:\СУП\изображение_viber_2020-12-08_14-21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836712"/>
            <a:ext cx="7884368" cy="394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Людмила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Деонисьевна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очень творческий человек и увлекается  написанием стихотворений собственного сочинения.  Для  данного городского конкурса  сочинила стихотворение про магазин №47, в котором работает,  а также сочинила стихотворение про своё хобби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rHJ6GChetOc.jpg"/>
          <p:cNvPicPr>
            <a:picLocks noChangeAspect="1"/>
          </p:cNvPicPr>
          <p:nvPr/>
        </p:nvPicPr>
        <p:blipFill>
          <a:blip r:embed="rId4" cstate="print"/>
          <a:srcRect l="44488" t="5846" r="2751" b="5846"/>
          <a:stretch>
            <a:fillRect/>
          </a:stretch>
        </p:blipFill>
        <p:spPr>
          <a:xfrm>
            <a:off x="2267744" y="2060848"/>
            <a:ext cx="4824536" cy="446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:\СРП\логотип\Перовский лого основно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547664" cy="6912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" y="1628800"/>
            <a:ext cx="914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Люблю я петь и танцевать</a:t>
            </a:r>
          </a:p>
          <a:p>
            <a:pPr algn="ctr"/>
            <a:r>
              <a:rPr lang="ru-RU" i="1" dirty="0" smtClean="0"/>
              <a:t>Стихи немного сочинять</a:t>
            </a:r>
          </a:p>
          <a:p>
            <a:pPr algn="ctr"/>
            <a:r>
              <a:rPr lang="ru-RU" i="1" dirty="0" smtClean="0"/>
              <a:t>В лес за грибочками ходить </a:t>
            </a:r>
            <a:r>
              <a:rPr lang="ru-RU" i="1" dirty="0" err="1" smtClean="0"/>
              <a:t>мариновать,солить</a:t>
            </a:r>
            <a:r>
              <a:rPr lang="ru-RU" i="1" dirty="0" smtClean="0"/>
              <a:t> сушить</a:t>
            </a:r>
          </a:p>
          <a:p>
            <a:pPr algn="ctr"/>
            <a:r>
              <a:rPr lang="ru-RU" i="1" dirty="0" smtClean="0"/>
              <a:t>Я очень баньку уважаю, но только редко в ней бываю</a:t>
            </a:r>
          </a:p>
          <a:p>
            <a:pPr algn="ctr"/>
            <a:r>
              <a:rPr lang="ru-RU" i="1" dirty="0" smtClean="0"/>
              <a:t>Любимых баловать люблю я пирожки для них </a:t>
            </a:r>
            <a:r>
              <a:rPr lang="ru-RU" i="1" dirty="0" err="1" smtClean="0"/>
              <a:t>пеку,блиночки</a:t>
            </a:r>
            <a:r>
              <a:rPr lang="ru-RU" i="1" dirty="0" smtClean="0"/>
              <a:t> и оладушки</a:t>
            </a:r>
          </a:p>
          <a:p>
            <a:pPr algn="ctr"/>
            <a:r>
              <a:rPr lang="ru-RU" i="1" dirty="0" smtClean="0"/>
              <a:t>Для </a:t>
            </a:r>
            <a:r>
              <a:rPr lang="ru-RU" i="1" dirty="0" err="1" smtClean="0"/>
              <a:t>Вити,Павла,Вадюшки</a:t>
            </a:r>
            <a:r>
              <a:rPr lang="ru-RU" i="1" dirty="0" smtClean="0"/>
              <a:t> </a:t>
            </a:r>
          </a:p>
          <a:p>
            <a:pPr algn="ctr"/>
            <a:r>
              <a:rPr lang="ru-RU" i="1" dirty="0" smtClean="0"/>
              <a:t>Люблю невестку я встречать и чаем </a:t>
            </a:r>
            <a:r>
              <a:rPr lang="ru-RU" i="1" dirty="0" err="1" smtClean="0"/>
              <a:t>вкустным</a:t>
            </a:r>
            <a:r>
              <a:rPr lang="ru-RU" i="1" dirty="0" smtClean="0"/>
              <a:t> угощать,</a:t>
            </a:r>
          </a:p>
          <a:p>
            <a:pPr algn="ctr"/>
            <a:r>
              <a:rPr lang="ru-RU" i="1" dirty="0" smtClean="0"/>
              <a:t>О жизни с ней поговорить ,совета дать и поучить</a:t>
            </a:r>
          </a:p>
          <a:p>
            <a:pPr algn="ctr"/>
            <a:r>
              <a:rPr lang="ru-RU" i="1" dirty="0" smtClean="0"/>
              <a:t>Люблю я шить и </a:t>
            </a:r>
            <a:r>
              <a:rPr lang="ru-RU" i="1" dirty="0" err="1" smtClean="0"/>
              <a:t>вышивать,носочки</a:t>
            </a:r>
            <a:r>
              <a:rPr lang="ru-RU" i="1" dirty="0" smtClean="0"/>
              <a:t> разные вязать</a:t>
            </a:r>
          </a:p>
          <a:p>
            <a:pPr algn="ctr"/>
            <a:r>
              <a:rPr lang="ru-RU" i="1" dirty="0" smtClean="0"/>
              <a:t>Я покупателей любви и как на праздник к ним иду</a:t>
            </a:r>
          </a:p>
          <a:p>
            <a:pPr algn="ctr"/>
            <a:r>
              <a:rPr lang="ru-RU" i="1" dirty="0" smtClean="0"/>
              <a:t>Как много я всего люблю, но на работе устаю </a:t>
            </a:r>
          </a:p>
          <a:p>
            <a:pPr algn="ctr"/>
            <a:r>
              <a:rPr lang="ru-RU" i="1" dirty="0" smtClean="0"/>
              <a:t>Приду, помоюсь и в кровать, пора Людмиле отдыхать.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332656"/>
            <a:ext cx="78488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Impact" pitchFamily="34" charset="0"/>
              </a:rPr>
              <a:t>Хобби и увлечения Людмилы </a:t>
            </a:r>
            <a:r>
              <a:rPr lang="ru-RU" sz="27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Impact" pitchFamily="34" charset="0"/>
              </a:rPr>
              <a:t>Деонисьевны</a:t>
            </a:r>
            <a:endParaRPr lang="ru-RU" sz="2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3324</TotalTime>
  <Words>362</Words>
  <Application>Microsoft Office PowerPoint</Application>
  <PresentationFormat>Экран (4:3)</PresentationFormat>
  <Paragraphs>31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добрых дел в «Петровском»</dc:title>
  <dc:creator>Суховская Анастасия Вадимовна</dc:creator>
  <cp:lastModifiedBy>user</cp:lastModifiedBy>
  <cp:revision>421</cp:revision>
  <dcterms:created xsi:type="dcterms:W3CDTF">2018-05-03T13:22:33Z</dcterms:created>
  <dcterms:modified xsi:type="dcterms:W3CDTF">2020-12-11T07:55:01Z</dcterms:modified>
</cp:coreProperties>
</file>